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Nunito" pitchFamily="2" charset="77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b709cb171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b709cb171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b7dee5ba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b7dee5ba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b7dee5ba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b7dee5ba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b7dee5ba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b7dee5ba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b7dee5ba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b7dee5ba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b7dee5ba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b7dee5ba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b7dee5ba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b7dee5ba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b7dee5ba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b7dee5ba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cad99ec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cad99ec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cad99ecf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cad99ecf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fcd7146f2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fcd7146f2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cad99ecf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cad99ecf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cad99ecf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cad99ecf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cad99ecf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bcad99ecf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cad99ecf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cad99ecf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b709cb17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b709cb17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b709cb17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b709cb17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b709cb171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b709cb171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b709cb171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b709cb171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b709cb171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b709cb171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b709cb171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b709cb171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b709cb17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b709cb17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632258"/>
            <a:ext cx="5361300" cy="19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Deep Learning with S-shaped Rectified Linear Activation Units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it" sz="1960" dirty="0">
                <a:latin typeface="Roboto"/>
                <a:ea typeface="Roboto"/>
                <a:cs typeface="Roboto"/>
                <a:sym typeface="Roboto"/>
              </a:rPr>
              <a:t>Andrea Lombardo</a:t>
            </a:r>
            <a:endParaRPr sz="196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it" sz="1960" dirty="0">
                <a:latin typeface="Roboto"/>
                <a:ea typeface="Roboto"/>
                <a:cs typeface="Roboto"/>
                <a:sym typeface="Roboto"/>
              </a:rPr>
              <a:t>Luca Tomei</a:t>
            </a:r>
            <a:endParaRPr sz="196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IMPLEMENTED ARCHITECTURES ON MNIST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523075" y="2515700"/>
            <a:ext cx="6600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448375" y="2364000"/>
            <a:ext cx="809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b="1">
                <a:latin typeface="Roboto"/>
                <a:ea typeface="Roboto"/>
                <a:cs typeface="Roboto"/>
                <a:sym typeface="Roboto"/>
              </a:rPr>
              <a:t>CNN 1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7745175" y="2364000"/>
            <a:ext cx="809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b="1">
                <a:latin typeface="Roboto"/>
                <a:ea typeface="Roboto"/>
                <a:cs typeface="Roboto"/>
                <a:sym typeface="Roboto"/>
              </a:rPr>
              <a:t>CNN 2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763" y="969050"/>
            <a:ext cx="3676168" cy="38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 rotWithShape="1">
          <a:blip r:embed="rId4">
            <a:alphaModFix/>
          </a:blip>
          <a:srcRect r="11055"/>
          <a:stretch/>
        </p:blipFill>
        <p:spPr>
          <a:xfrm>
            <a:off x="4938374" y="1874275"/>
            <a:ext cx="2806800" cy="20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340F538F-0EF2-1941-B70B-1C0EF49D0330}"/>
              </a:ext>
            </a:extLst>
          </p:cNvPr>
          <p:cNvSpPr/>
          <p:nvPr/>
        </p:nvSpPr>
        <p:spPr>
          <a:xfrm>
            <a:off x="1088280" y="4678339"/>
            <a:ext cx="797859" cy="1603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720ABC9-1B6D-B14D-B5E7-11EA4612A9E8}"/>
              </a:ext>
            </a:extLst>
          </p:cNvPr>
          <p:cNvSpPr/>
          <p:nvPr/>
        </p:nvSpPr>
        <p:spPr>
          <a:xfrm>
            <a:off x="4945460" y="3827930"/>
            <a:ext cx="797859" cy="1857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DATASETS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523075" y="2515700"/>
            <a:ext cx="6600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2530613" y="1160663"/>
            <a:ext cx="92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CIFAR10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6238500" y="1160675"/>
            <a:ext cx="80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MNIST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500" y="1752463"/>
            <a:ext cx="3704125" cy="27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063" y="1793088"/>
            <a:ext cx="2660075" cy="26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26D72020-16B7-2E40-A1A3-C7403D0BDBBF}"/>
              </a:ext>
            </a:extLst>
          </p:cNvPr>
          <p:cNvSpPr/>
          <p:nvPr/>
        </p:nvSpPr>
        <p:spPr>
          <a:xfrm>
            <a:off x="4715435" y="1560863"/>
            <a:ext cx="131190" cy="4203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8DDF6C0-20A2-D640-ABA8-1704E04786E1}"/>
              </a:ext>
            </a:extLst>
          </p:cNvPr>
          <p:cNvSpPr/>
          <p:nvPr/>
        </p:nvSpPr>
        <p:spPr>
          <a:xfrm>
            <a:off x="2890186" y="1619782"/>
            <a:ext cx="797859" cy="1603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>
            <a:spLocks noGrp="1"/>
          </p:cNvSpPr>
          <p:nvPr>
            <p:ph type="title"/>
          </p:nvPr>
        </p:nvSpPr>
        <p:spPr>
          <a:xfrm>
            <a:off x="546600" y="224850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IMPLEMENTATION DETAILS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523075" y="2515700"/>
            <a:ext cx="6600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NEURAL NETWORKS IMPLEMENTATION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25" y="1373100"/>
            <a:ext cx="3222546" cy="325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9628" y="1373100"/>
            <a:ext cx="4578272" cy="321974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/>
          <p:nvPr/>
        </p:nvSpPr>
        <p:spPr>
          <a:xfrm>
            <a:off x="1418300" y="969050"/>
            <a:ext cx="176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CNN1 on CIFAR10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5455550" y="969050"/>
            <a:ext cx="176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CNN1 on MNIST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NEURAL NETWORKS IMPLEMENTATION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1418300" y="969050"/>
            <a:ext cx="176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CNN2 on CIFAR10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5637400" y="969050"/>
            <a:ext cx="176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CNN2 on MNIST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88" y="1384550"/>
            <a:ext cx="3551624" cy="308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0600" y="1666550"/>
            <a:ext cx="4460000" cy="18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MySReLU IMPLEMENTATION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038" y="969050"/>
            <a:ext cx="5245924" cy="375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MySReLU IMPLEMENTATION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588" y="1261772"/>
            <a:ext cx="7254825" cy="179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283" y="3147594"/>
            <a:ext cx="3699651" cy="23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9763" y="3565401"/>
            <a:ext cx="3729981" cy="57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/>
          <p:nvPr/>
        </p:nvSpPr>
        <p:spPr>
          <a:xfrm rot="5413099">
            <a:off x="5364119" y="2215050"/>
            <a:ext cx="1417210" cy="7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600" y="1876051"/>
            <a:ext cx="3699651" cy="277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28"/>
          <p:cNvCxnSpPr/>
          <p:nvPr/>
        </p:nvCxnSpPr>
        <p:spPr>
          <a:xfrm rot="10800000">
            <a:off x="2025850" y="2190775"/>
            <a:ext cx="7800" cy="214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28"/>
          <p:cNvCxnSpPr/>
          <p:nvPr/>
        </p:nvCxnSpPr>
        <p:spPr>
          <a:xfrm rot="10800000">
            <a:off x="3091150" y="2190775"/>
            <a:ext cx="7800" cy="214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28"/>
          <p:cNvSpPr txBox="1"/>
          <p:nvPr/>
        </p:nvSpPr>
        <p:spPr>
          <a:xfrm>
            <a:off x="1792450" y="1790575"/>
            <a:ext cx="47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it" i="1" baseline="-25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endParaRPr i="1" baseline="-25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2857750" y="1790575"/>
            <a:ext cx="47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it" i="1" baseline="-250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endParaRPr i="1" baseline="-250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546600" y="224850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RESULTS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RESULTS: CNN1 ON CIFAR10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475" y="1523568"/>
            <a:ext cx="4320000" cy="3237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0108" y="1524638"/>
            <a:ext cx="4320000" cy="323512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/>
          <p:nvPr/>
        </p:nvSpPr>
        <p:spPr>
          <a:xfrm>
            <a:off x="752700" y="1017550"/>
            <a:ext cx="7778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ACCURACY: rectified vs exponential activation functions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RESULTS: CNN1 ON CIFAR10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752700" y="1017550"/>
            <a:ext cx="7778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LOSS: rectified vs exponential activation functions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00" y="1502325"/>
            <a:ext cx="4320000" cy="3240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792" y="1502750"/>
            <a:ext cx="432000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819150" y="359900"/>
            <a:ext cx="7505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Roboto"/>
                <a:ea typeface="Roboto"/>
                <a:cs typeface="Roboto"/>
                <a:sym typeface="Roboto"/>
              </a:rPr>
              <a:t>USED ACTIVATION FUNCTIONS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Google Shape;135;p14">
                <a:extLst>
                  <a:ext uri="{FF2B5EF4-FFF2-40B4-BE49-F238E27FC236}">
                    <a16:creationId xmlns:a16="http://schemas.microsoft.com/office/drawing/2014/main" id="{65419D87-A1B5-C84A-B5C3-F71D50564FA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19150" y="1006400"/>
                <a:ext cx="7505700" cy="392072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Roboto"/>
                    <a:ea typeface="Roboto"/>
                    <a:cs typeface="Roboto"/>
                    <a:sym typeface="Roboto"/>
                  </a:rPr>
                  <a:t>RELU</a:t>
                </a:r>
                <a:r>
                  <a:rPr lang="it-IT" sz="1600" dirty="0">
                    <a:latin typeface="Roboto"/>
                    <a:ea typeface="Roboto"/>
                    <a:cs typeface="Roboto"/>
                    <a:sym typeface="Roboto"/>
                  </a:rPr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600" b="0" i="0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cs typeface="Roboto"/>
                                <a:sym typeface="Roboto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cs typeface="Roboto"/>
                                <a:sym typeface="Roboto"/>
                              </a:rPr>
                              <m:t>0, </m:t>
                            </m:r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it-IT" sz="16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285750" lvl="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Roboto"/>
                    <a:ea typeface="Roboto"/>
                    <a:cs typeface="Roboto"/>
                    <a:sym typeface="Roboto"/>
                  </a:rPr>
                  <a:t>PARAMETRIC RELU</a:t>
                </a:r>
                <a:r>
                  <a:rPr lang="it-IT" sz="1600" dirty="0">
                    <a:latin typeface="Roboto"/>
                    <a:ea typeface="Roboto"/>
                    <a:cs typeface="Roboto"/>
                    <a:sym typeface="Roboto"/>
                  </a:rPr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600" b="0" i="0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cs typeface="Roboto"/>
                                <a:sym typeface="Roboto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cs typeface="Roboto"/>
                                <a:sym typeface="Roboto"/>
                              </a:rPr>
                              <m:t>0, </m:t>
                            </m:r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𝑎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+</m:t>
                        </m:r>
                        <m:func>
                          <m:func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cs typeface="Roboto"/>
                                <a:sym typeface="Roboto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latin typeface="Cambria Math" panose="02040503050406030204" pitchFamily="18" charset="0"/>
                                <a:ea typeface="Roboto"/>
                                <a:cs typeface="Roboto"/>
                                <a:sym typeface="Roboto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</m:ctrlPr>
                              </m:d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0, </m:t>
                                </m:r>
                                <m:sSub>
                                  <m:sSub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it-IT" sz="1600" b="1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285750" lvl="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Roboto"/>
                    <a:ea typeface="Roboto"/>
                    <a:cs typeface="Roboto"/>
                    <a:sym typeface="Roboto"/>
                  </a:rPr>
                  <a:t>LEAKY RELU</a:t>
                </a:r>
                <a:r>
                  <a:rPr lang="it-IT" sz="1600" dirty="0">
                    <a:latin typeface="Roboto"/>
                    <a:ea typeface="Roboto"/>
                    <a:cs typeface="Roboto"/>
                    <a:sym typeface="Roboto"/>
                  </a:rPr>
                  <a:t> :</a:t>
                </a:r>
                <a:r>
                  <a:rPr lang="it-IT" sz="1600" dirty="0">
                    <a:ea typeface="Roboto"/>
                    <a:cs typeface="Roboto"/>
                    <a:sym typeface="Roboto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sz="1600" i="1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Roboto"/>
                                <a:cs typeface="Roboto"/>
                                <a:sym typeface="Roboto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  <a:ea typeface="Roboto"/>
                                <a:cs typeface="Roboto"/>
                                <a:sym typeface="Roboto"/>
                              </a:rPr>
                              <m:t>0, 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0.01</m:t>
                                </m:r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sz="1600" i="1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+</m:t>
                        </m:r>
                        <m:func>
                          <m:func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Roboto"/>
                                <a:cs typeface="Roboto"/>
                                <a:sym typeface="Roboto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  <a:ea typeface="Roboto"/>
                                <a:cs typeface="Roboto"/>
                                <a:sym typeface="Roboto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</m:ctrlPr>
                              </m:d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0, </m:t>
                                </m:r>
                                <m:sSub>
                                  <m:sSub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it-IT" sz="1600" b="1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285750" lvl="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Roboto"/>
                    <a:ea typeface="Roboto"/>
                    <a:cs typeface="Roboto"/>
                    <a:sym typeface="Roboto"/>
                  </a:rPr>
                  <a:t>ELU</a:t>
                </a:r>
                <a:r>
                  <a:rPr lang="it-IT" sz="1600" dirty="0">
                    <a:latin typeface="Roboto"/>
                    <a:ea typeface="Roboto"/>
                    <a:cs typeface="Roboto"/>
                    <a:sym typeface="Roboto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𝑓</m:t>
                    </m:r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𝑥</m:t>
                        </m:r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</m:ctrlPr>
                          </m:eqArr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sym typeface="Roboto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sym typeface="Roboto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     ∀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𝑥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≤0</m:t>
                            </m:r>
                          </m:e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𝑥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                      ∀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𝑥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≥0</m:t>
                            </m:r>
                          </m:e>
                        </m:eqArr>
                      </m:e>
                    </m:d>
                  </m:oMath>
                </a14:m>
                <a:endParaRPr lang="it-IT" sz="1600" b="1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Roboto"/>
                    <a:ea typeface="Roboto"/>
                    <a:cs typeface="Roboto"/>
                    <a:sym typeface="Roboto"/>
                  </a:rPr>
                  <a:t>PARAMETRIC ELU</a:t>
                </a:r>
                <a:r>
                  <a:rPr lang="it-IT" sz="1600" dirty="0">
                    <a:latin typeface="Roboto"/>
                    <a:ea typeface="Roboto"/>
                    <a:cs typeface="Roboto"/>
                    <a:sym typeface="Roboto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𝑓</m:t>
                    </m:r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𝑥</m:t>
                        </m:r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</m:ctrlPr>
                          </m:eqArr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sym typeface="Roboto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  <a:ea typeface="Roboto"/>
                                            <a:sym typeface="Roboto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  <a:ea typeface="Roboto"/>
                                            <a:sym typeface="Roboto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  <a:ea typeface="Roboto"/>
                                            <a:sym typeface="Roboto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sym typeface="Roboto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    ∀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𝑥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≤0</m:t>
                            </m:r>
                          </m:e>
                          <m:e>
                            <m:f>
                              <m:f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sym typeface="Roboto"/>
                                  </a:rPr>
                                </m:ctrlPr>
                              </m:fPr>
                              <m:num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sym typeface="Roboto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sym typeface="Roboto"/>
                                  </a:rPr>
                                  <m:t>𝑏</m:t>
                                </m:r>
                              </m:den>
                            </m:f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𝑥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                   ∀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𝑥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≥0</m:t>
                            </m:r>
                          </m:e>
                        </m:eqArr>
                      </m:e>
                    </m:d>
                  </m:oMath>
                </a14:m>
                <a:endParaRPr lang="it-IT" sz="16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Roboto"/>
                    <a:ea typeface="Roboto"/>
                    <a:cs typeface="Roboto"/>
                    <a:sym typeface="Roboto"/>
                  </a:rPr>
                  <a:t>SRELU</a:t>
                </a:r>
                <a:endParaRPr sz="16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>
          <p:sp>
            <p:nvSpPr>
              <p:cNvPr id="4" name="Google Shape;135;p14">
                <a:extLst>
                  <a:ext uri="{FF2B5EF4-FFF2-40B4-BE49-F238E27FC236}">
                    <a16:creationId xmlns:a16="http://schemas.microsoft.com/office/drawing/2014/main" id="{65419D87-A1B5-C84A-B5C3-F71D50564FA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9150" y="1006400"/>
                <a:ext cx="7505700" cy="3920723"/>
              </a:xfrm>
              <a:prstGeom prst="rect">
                <a:avLst/>
              </a:prstGeom>
              <a:blipFill>
                <a:blip r:embed="rId3"/>
                <a:stretch>
                  <a:fillRect l="-169" b="-601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RESULTS: CNN2 ON MNIST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752700" y="1017550"/>
            <a:ext cx="7778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ACCURACY: rectified vs exponential activation functions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0" name="Google Shape;2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00" y="1509250"/>
            <a:ext cx="4320000" cy="3240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792" y="1509675"/>
            <a:ext cx="432000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RESULTS: CNN2 ON MNIST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752700" y="1017550"/>
            <a:ext cx="7778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LOSS: rectified vs exponential activation functions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00" y="1509250"/>
            <a:ext cx="4320000" cy="3240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417" y="1509675"/>
            <a:ext cx="432000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RESULTS: CNN2 ON CIFAR10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4"/>
          <p:cNvSpPr txBox="1"/>
          <p:nvPr/>
        </p:nvSpPr>
        <p:spPr>
          <a:xfrm>
            <a:off x="752700" y="1017550"/>
            <a:ext cx="7778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ACCURACY &amp; LOSS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00" y="1433050"/>
            <a:ext cx="4320000" cy="3240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92" y="1793475"/>
            <a:ext cx="4319998" cy="25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RESULTS: CNN1 ON MNIST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752700" y="1017550"/>
            <a:ext cx="7778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ACCURACY &amp; LOSS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75" y="1508825"/>
            <a:ext cx="4320000" cy="3240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392" y="1509250"/>
            <a:ext cx="432000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359900"/>
            <a:ext cx="7505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INTRODUCTION OF THE SRELU FUNCTION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500575"/>
            <a:ext cx="3552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600" b="1" dirty="0">
                <a:latin typeface="Roboto"/>
                <a:ea typeface="Roboto"/>
                <a:cs typeface="Roboto"/>
                <a:sym typeface="Roboto"/>
              </a:rPr>
              <a:t>S-shaped Rectified Linear Unit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975" y="1345025"/>
            <a:ext cx="4197875" cy="314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01" y="2205319"/>
            <a:ext cx="4085299" cy="104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819150" y="359900"/>
            <a:ext cx="7505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PROPERTIES OF THE SRELU FUNCTION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1499250" y="1006400"/>
            <a:ext cx="614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The SReLU activation function has some remarkable properties: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2847150" y="1437500"/>
            <a:ext cx="344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It has four trainable parameters: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7400" y="2718925"/>
            <a:ext cx="2520000" cy="191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997" y="2736112"/>
            <a:ext cx="2520000" cy="187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150" y="2724550"/>
            <a:ext cx="2520000" cy="190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500" y="2516529"/>
            <a:ext cx="717810" cy="36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0452" y="2516529"/>
            <a:ext cx="823089" cy="36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96183" y="2516529"/>
            <a:ext cx="765954" cy="36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40650" y="1969213"/>
            <a:ext cx="1862684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819150" y="359900"/>
            <a:ext cx="7505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Roboto"/>
                <a:ea typeface="Roboto"/>
                <a:cs typeface="Roboto"/>
                <a:sym typeface="Roboto"/>
              </a:rPr>
              <a:t>PROPERTIES OF THE SRELU FUNCTION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1499250" y="1006400"/>
            <a:ext cx="614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The SReLU activation function has some remarkable properties: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2728800" y="1437500"/>
            <a:ext cx="368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latin typeface="Roboto"/>
                <a:ea typeface="Roboto"/>
                <a:cs typeface="Roboto"/>
                <a:sym typeface="Roboto"/>
              </a:rPr>
              <a:t>It generalizes the ReLU function: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850" y="1992600"/>
            <a:ext cx="3428992" cy="2558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64;p17">
            <a:extLst>
              <a:ext uri="{FF2B5EF4-FFF2-40B4-BE49-F238E27FC236}">
                <a16:creationId xmlns:a16="http://schemas.microsoft.com/office/drawing/2014/main" id="{DF16AD55-8B55-124E-AF07-43408531D0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315" y="2854989"/>
            <a:ext cx="2742402" cy="820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819150" y="359900"/>
            <a:ext cx="7505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PROPERTIES OF THE SRELU FUNCTION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1499250" y="1006400"/>
            <a:ext cx="614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The SReLU activation function has some remarkable properties: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2231400" y="1437500"/>
            <a:ext cx="468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It can be settled to be either convex or non-convex: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 rotWithShape="1">
          <a:blip r:embed="rId3">
            <a:alphaModFix/>
          </a:blip>
          <a:srcRect l="15128" t="4808" r="15121" b="3076"/>
          <a:stretch/>
        </p:blipFill>
        <p:spPr>
          <a:xfrm>
            <a:off x="4782750" y="1887875"/>
            <a:ext cx="2862000" cy="283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 rotWithShape="1">
          <a:blip r:embed="rId4">
            <a:alphaModFix/>
          </a:blip>
          <a:srcRect l="17327" t="5518" r="16713" b="3869"/>
          <a:stretch/>
        </p:blipFill>
        <p:spPr>
          <a:xfrm>
            <a:off x="1499250" y="1821950"/>
            <a:ext cx="2880000" cy="2961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title"/>
          </p:nvPr>
        </p:nvSpPr>
        <p:spPr>
          <a:xfrm>
            <a:off x="819150" y="359900"/>
            <a:ext cx="7505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PROPERTIES OF THE SRELU FUNCTION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1499250" y="1006400"/>
            <a:ext cx="614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The SReLU activation function has some remarkable properties: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1733550" y="1437500"/>
            <a:ext cx="56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It can be settled to emulate the human perception mechanisms: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250" y="2005400"/>
            <a:ext cx="3014127" cy="237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635" y="2005400"/>
            <a:ext cx="3014127" cy="237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819150" y="2248500"/>
            <a:ext cx="7505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 EXPERIMENTAL SETTINGS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IMPLEMENTED ARCHITECTURES ON CIFAR10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675" y="969050"/>
            <a:ext cx="3006732" cy="386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807" y="969050"/>
            <a:ext cx="2525519" cy="38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523075" y="2515700"/>
            <a:ext cx="6600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448375" y="2364000"/>
            <a:ext cx="809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b="1">
                <a:latin typeface="Roboto"/>
                <a:ea typeface="Roboto"/>
                <a:cs typeface="Roboto"/>
                <a:sym typeface="Roboto"/>
              </a:rPr>
              <a:t>CNN 1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7566725" y="2364000"/>
            <a:ext cx="809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b="1">
                <a:latin typeface="Roboto"/>
                <a:ea typeface="Roboto"/>
                <a:cs typeface="Roboto"/>
                <a:sym typeface="Roboto"/>
              </a:rPr>
              <a:t>CNN 2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2DC022E-6D96-5C4C-AB15-F8723160F596}"/>
              </a:ext>
            </a:extLst>
          </p:cNvPr>
          <p:cNvSpPr/>
          <p:nvPr/>
        </p:nvSpPr>
        <p:spPr>
          <a:xfrm>
            <a:off x="4888807" y="4758519"/>
            <a:ext cx="797859" cy="1603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252</Words>
  <Application>Microsoft Macintosh PowerPoint</Application>
  <PresentationFormat>Presentazione su schermo (16:9)</PresentationFormat>
  <Paragraphs>58</Paragraphs>
  <Slides>23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Calibri</vt:lpstr>
      <vt:lpstr>Cambria Math</vt:lpstr>
      <vt:lpstr>Roboto</vt:lpstr>
      <vt:lpstr>Arial</vt:lpstr>
      <vt:lpstr>Nunito</vt:lpstr>
      <vt:lpstr>Shift</vt:lpstr>
      <vt:lpstr>Deep Learning with S-shaped Rectified Linear Activation Units</vt:lpstr>
      <vt:lpstr>USED ACTIVATION FUNCTIONS</vt:lpstr>
      <vt:lpstr>INTRODUCTION OF THE SRELU FUNCTION</vt:lpstr>
      <vt:lpstr>PROPERTIES OF THE SRELU FUNCTION</vt:lpstr>
      <vt:lpstr>PROPERTIES OF THE SRELU FUNCTION</vt:lpstr>
      <vt:lpstr>PROPERTIES OF THE SRELU FUNCTION</vt:lpstr>
      <vt:lpstr>PROPERTIES OF THE SRELU FUNCTION</vt:lpstr>
      <vt:lpstr> EXPERIMENTAL SETTINGS</vt:lpstr>
      <vt:lpstr>IMPLEMENTED ARCHITECTURES ON CIFAR10</vt:lpstr>
      <vt:lpstr>IMPLEMENTED ARCHITECTURES ON MNIST</vt:lpstr>
      <vt:lpstr>DATASETS</vt:lpstr>
      <vt:lpstr>IMPLEMENTATION DETAILS</vt:lpstr>
      <vt:lpstr>NEURAL NETWORKS IMPLEMENTATION</vt:lpstr>
      <vt:lpstr>NEURAL NETWORKS IMPLEMENTATION</vt:lpstr>
      <vt:lpstr>MySReLU IMPLEMENTATION</vt:lpstr>
      <vt:lpstr>MySReLU IMPLEMENTATION</vt:lpstr>
      <vt:lpstr>RESULTS</vt:lpstr>
      <vt:lpstr>RESULTS: CNN1 ON CIFAR10</vt:lpstr>
      <vt:lpstr>RESULTS: CNN1 ON CIFAR10</vt:lpstr>
      <vt:lpstr>RESULTS: CNN2 ON MNIST</vt:lpstr>
      <vt:lpstr>RESULTS: CNN2 ON MNIST</vt:lpstr>
      <vt:lpstr>RESULTS: CNN2 ON CIFAR10</vt:lpstr>
      <vt:lpstr>RESULTS: CNN1 ON MNIST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S-shaped Rectified Linear Activation Units</dc:title>
  <cp:lastModifiedBy>Luca Tomei</cp:lastModifiedBy>
  <cp:revision>3</cp:revision>
  <dcterms:modified xsi:type="dcterms:W3CDTF">2021-02-24T14:31:32Z</dcterms:modified>
</cp:coreProperties>
</file>